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500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1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4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2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4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6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4468-6D8B-415A-9DCB-507FEE65290F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2671B-7FBA-4DC5-BD3E-7BB539C4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7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3276600"/>
            <a:ext cx="8683787" cy="470898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z="30000" b="1" dirty="0" smtClean="0">
                <a:latin typeface="Pacifico" panose="02000000000000000000" pitchFamily="2" charset="0"/>
                <a:ea typeface="Pacifico" panose="02000000000000000000" pitchFamily="2" charset="0"/>
              </a:rPr>
              <a:t>Keys</a:t>
            </a:r>
            <a:endParaRPr lang="en-US" sz="30000" b="1" dirty="0">
              <a:latin typeface="Pacifico" panose="02000000000000000000" pitchFamily="2" charset="0"/>
              <a:ea typeface="Pacific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</dc:creator>
  <cp:lastModifiedBy>Amy</cp:lastModifiedBy>
  <cp:revision>2</cp:revision>
  <cp:lastPrinted>2014-06-27T03:28:28Z</cp:lastPrinted>
  <dcterms:created xsi:type="dcterms:W3CDTF">2014-06-27T03:22:27Z</dcterms:created>
  <dcterms:modified xsi:type="dcterms:W3CDTF">2014-06-27T20:06:07Z</dcterms:modified>
</cp:coreProperties>
</file>